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10" r:id="rId2"/>
    <p:sldId id="311" r:id="rId3"/>
    <p:sldId id="31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07" autoAdjust="0"/>
  </p:normalViewPr>
  <p:slideViewPr>
    <p:cSldViewPr>
      <p:cViewPr varScale="1">
        <p:scale>
          <a:sx n="118" d="100"/>
          <a:sy n="11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78A37-387F-4A51-A9FA-E022FD977C8F}" type="datetimeFigureOut">
              <a:rPr lang="en-GB" smtClean="0"/>
              <a:pPr/>
              <a:t>22/11/2016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EE7CF-F105-44A5-B08F-1DC96DC401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805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B82E-E217-4031-B32D-AEE3F5F40163}" type="datetimeFigureOut">
              <a:rPr lang="en-GB" smtClean="0"/>
              <a:pPr/>
              <a:t>22/11/2016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C03F-ECF7-4004-A941-7E7C9727BD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B82E-E217-4031-B32D-AEE3F5F40163}" type="datetimeFigureOut">
              <a:rPr lang="en-GB" smtClean="0"/>
              <a:pPr/>
              <a:t>22/11/2016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C03F-ECF7-4004-A941-7E7C9727BD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B82E-E217-4031-B32D-AEE3F5F40163}" type="datetimeFigureOut">
              <a:rPr lang="en-GB" smtClean="0"/>
              <a:pPr/>
              <a:t>22/11/2016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C03F-ECF7-4004-A941-7E7C9727BD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B82E-E217-4031-B32D-AEE3F5F40163}" type="datetimeFigureOut">
              <a:rPr lang="en-GB" smtClean="0"/>
              <a:pPr/>
              <a:t>22/11/2016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C03F-ECF7-4004-A941-7E7C9727BD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B82E-E217-4031-B32D-AEE3F5F40163}" type="datetimeFigureOut">
              <a:rPr lang="en-GB" smtClean="0"/>
              <a:pPr/>
              <a:t>22/11/2016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C03F-ECF7-4004-A941-7E7C9727BD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B82E-E217-4031-B32D-AEE3F5F40163}" type="datetimeFigureOut">
              <a:rPr lang="en-GB" smtClean="0"/>
              <a:pPr/>
              <a:t>22/11/2016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C03F-ECF7-4004-A941-7E7C9727BD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B82E-E217-4031-B32D-AEE3F5F40163}" type="datetimeFigureOut">
              <a:rPr lang="en-GB" smtClean="0"/>
              <a:pPr/>
              <a:t>22/11/2016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C03F-ECF7-4004-A941-7E7C9727BD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B82E-E217-4031-B32D-AEE3F5F40163}" type="datetimeFigureOut">
              <a:rPr lang="en-GB" smtClean="0"/>
              <a:pPr/>
              <a:t>22/11/2016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C03F-ECF7-4004-A941-7E7C9727BD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B82E-E217-4031-B32D-AEE3F5F40163}" type="datetimeFigureOut">
              <a:rPr lang="en-GB" smtClean="0"/>
              <a:pPr/>
              <a:t>22/11/2016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C03F-ECF7-4004-A941-7E7C9727BD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B82E-E217-4031-B32D-AEE3F5F40163}" type="datetimeFigureOut">
              <a:rPr lang="en-GB" smtClean="0"/>
              <a:pPr/>
              <a:t>22/11/2016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C03F-ECF7-4004-A941-7E7C9727BD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B82E-E217-4031-B32D-AEE3F5F40163}" type="datetimeFigureOut">
              <a:rPr lang="en-GB" smtClean="0"/>
              <a:pPr/>
              <a:t>22/11/2016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C03F-ECF7-4004-A941-7E7C9727BD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BB82E-E217-4031-B32D-AEE3F5F40163}" type="datetimeFigureOut">
              <a:rPr lang="en-GB" smtClean="0"/>
              <a:pPr/>
              <a:t>22/11/2016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BC03F-ECF7-4004-A941-7E7C9727BD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34082"/>
          </a:xfrm>
        </p:spPr>
        <p:txBody>
          <a:bodyPr>
            <a:noAutofit/>
          </a:bodyPr>
          <a:lstStyle/>
          <a:p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1Timothy 2.5</a:t>
            </a:r>
            <a:r>
              <a:rPr lang="en-US" sz="2800" dirty="0" smtClean="0"/>
              <a:t>                   </a:t>
            </a:r>
            <a:r>
              <a:rPr lang="zh-CN" altLang="en-US" sz="2800" dirty="0" smtClean="0"/>
              <a:t>提摩太前书 </a:t>
            </a:r>
            <a:r>
              <a:rPr lang="en-US" altLang="zh-CN" sz="2800" dirty="0" smtClean="0"/>
              <a:t>2.5</a:t>
            </a: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67544" y="1052736"/>
            <a:ext cx="4248472" cy="51845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dirty="0" smtClean="0"/>
              <a:t>    </a:t>
            </a:r>
            <a:r>
              <a:rPr lang="en-GB" sz="4000" dirty="0" smtClean="0"/>
              <a:t>For there is one God, and one mediator also between God and mankind, </a:t>
            </a:r>
            <a:r>
              <a:rPr lang="en-GB" sz="4000" dirty="0" smtClean="0">
                <a:solidFill>
                  <a:srgbClr val="FF0000"/>
                </a:solidFill>
              </a:rPr>
              <a:t>Christ Jesus, himself human</a:t>
            </a:r>
            <a:r>
              <a:rPr lang="en-GB" sz="4000" dirty="0" smtClean="0"/>
              <a:t>.</a:t>
            </a:r>
            <a:r>
              <a:rPr lang="en-US" sz="4000" b="1" dirty="0" smtClean="0"/>
              <a:t>                                                              </a:t>
            </a:r>
          </a:p>
          <a:p>
            <a:pPr>
              <a:buNone/>
            </a:pPr>
            <a:r>
              <a:rPr lang="en-US" sz="2400" b="1" dirty="0" smtClean="0"/>
              <a:t>                                          </a:t>
            </a:r>
            <a:endParaRPr lang="en-GB" sz="24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427984" y="908720"/>
            <a:ext cx="4254624" cy="532859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zh-CN" altLang="en-US" sz="2400" dirty="0" smtClean="0"/>
              <a:t>     </a:t>
            </a:r>
            <a:r>
              <a:rPr lang="zh-CN" altLang="en-US" sz="3600" dirty="0" smtClean="0"/>
              <a:t>因为只有一位神，在神和人中间，只有一位中保，乃是</a:t>
            </a:r>
            <a:r>
              <a:rPr lang="zh-CN" altLang="en-US" sz="3600" b="1" strike="sngStrike" dirty="0" smtClean="0">
                <a:solidFill>
                  <a:srgbClr val="FF0000"/>
                </a:solidFill>
              </a:rPr>
              <a:t>降世为</a:t>
            </a:r>
            <a:r>
              <a:rPr lang="zh-CN" altLang="en-US" sz="3600" dirty="0" smtClean="0"/>
              <a:t>人</a:t>
            </a:r>
            <a:r>
              <a:rPr lang="zh-CN" altLang="en-US" sz="3600" b="1" strike="sngStrike" dirty="0" smtClean="0">
                <a:solidFill>
                  <a:srgbClr val="FF0000"/>
                </a:solidFill>
              </a:rPr>
              <a:t>的</a:t>
            </a:r>
            <a:r>
              <a:rPr lang="zh-CN" altLang="en-US" sz="3600" dirty="0" smtClean="0"/>
              <a:t>基督耶稣。</a:t>
            </a:r>
            <a:endParaRPr lang="en-US" altLang="zh-TW" sz="2100" dirty="0" smtClean="0"/>
          </a:p>
          <a:p>
            <a:pPr>
              <a:lnSpc>
                <a:spcPct val="150000"/>
              </a:lnSpc>
              <a:buNone/>
            </a:pPr>
            <a:endParaRPr lang="en-US" sz="2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34082"/>
          </a:xfrm>
        </p:spPr>
        <p:txBody>
          <a:bodyPr>
            <a:noAutofit/>
          </a:bodyPr>
          <a:lstStyle/>
          <a:p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1Timothy 2.5</a:t>
            </a:r>
            <a:r>
              <a:rPr lang="en-US" sz="2800" dirty="0" smtClean="0"/>
              <a:t>                   </a:t>
            </a:r>
            <a:r>
              <a:rPr lang="zh-CN" altLang="en-US" sz="2800" dirty="0" smtClean="0"/>
              <a:t>提摩太前书 </a:t>
            </a:r>
            <a:r>
              <a:rPr lang="en-US" altLang="zh-CN" sz="2800" dirty="0" smtClean="0"/>
              <a:t>2.5</a:t>
            </a: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67544" y="1052736"/>
            <a:ext cx="4248472" cy="51845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dirty="0" smtClean="0"/>
              <a:t>    </a:t>
            </a:r>
            <a:r>
              <a:rPr lang="en-GB" sz="3600" dirty="0" smtClean="0"/>
              <a:t>For there is one God, and one mediator also between God and mankind, Christ Jesus, </a:t>
            </a:r>
            <a:r>
              <a:rPr lang="en-GB" sz="3600" strike="sngStrike" dirty="0" smtClean="0">
                <a:solidFill>
                  <a:srgbClr val="FF0000"/>
                </a:solidFill>
              </a:rPr>
              <a:t>who came from heaven to earth and became </a:t>
            </a:r>
            <a:r>
              <a:rPr lang="en-GB" sz="3600" dirty="0" smtClean="0"/>
              <a:t>human.</a:t>
            </a:r>
            <a:r>
              <a:rPr lang="en-US" sz="3600" b="1" dirty="0" smtClean="0"/>
              <a:t>                                                              </a:t>
            </a:r>
            <a:endParaRPr lang="en-US" sz="4000" b="1" dirty="0" smtClean="0"/>
          </a:p>
          <a:p>
            <a:pPr>
              <a:buNone/>
            </a:pPr>
            <a:r>
              <a:rPr lang="en-US" sz="2400" b="1" dirty="0" smtClean="0"/>
              <a:t>                                          </a:t>
            </a:r>
            <a:endParaRPr lang="en-GB" sz="24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427984" y="908720"/>
            <a:ext cx="4254624" cy="532859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zh-CN" altLang="en-US" sz="2400" dirty="0" smtClean="0"/>
              <a:t>     </a:t>
            </a:r>
            <a:r>
              <a:rPr lang="zh-CN" altLang="en-US" sz="3600" dirty="0" smtClean="0"/>
              <a:t>因为只有一位神，在神和人中间，只有一位中保，乃是</a:t>
            </a:r>
            <a:r>
              <a:rPr lang="zh-CN" altLang="en-US" sz="3600" b="1" strike="sngStrike" dirty="0" smtClean="0">
                <a:solidFill>
                  <a:srgbClr val="FF0000"/>
                </a:solidFill>
              </a:rPr>
              <a:t>降世为</a:t>
            </a:r>
            <a:r>
              <a:rPr lang="zh-CN" altLang="en-US" sz="3600" dirty="0" smtClean="0"/>
              <a:t>人</a:t>
            </a:r>
            <a:r>
              <a:rPr lang="zh-CN" altLang="en-US" sz="3600" b="1" strike="sngStrike" dirty="0" smtClean="0">
                <a:solidFill>
                  <a:srgbClr val="FF0000"/>
                </a:solidFill>
              </a:rPr>
              <a:t>的</a:t>
            </a:r>
            <a:r>
              <a:rPr lang="zh-CN" altLang="en-US" sz="3600" dirty="0" smtClean="0"/>
              <a:t>基督耶稣。</a:t>
            </a:r>
            <a:endParaRPr lang="en-US" altLang="zh-TW" sz="2100" dirty="0" smtClean="0"/>
          </a:p>
          <a:p>
            <a:pPr>
              <a:lnSpc>
                <a:spcPct val="150000"/>
              </a:lnSpc>
              <a:buNone/>
            </a:pPr>
            <a:endParaRPr lang="en-US" sz="2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34082"/>
          </a:xfrm>
        </p:spPr>
        <p:txBody>
          <a:bodyPr>
            <a:noAutofit/>
          </a:bodyPr>
          <a:lstStyle/>
          <a:p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1Timothy 2.5</a:t>
            </a:r>
            <a:r>
              <a:rPr lang="en-US" sz="2800" dirty="0" smtClean="0"/>
              <a:t>                   </a:t>
            </a:r>
            <a:r>
              <a:rPr lang="zh-CN" altLang="en-US" sz="2800" dirty="0" smtClean="0"/>
              <a:t>提摩太前书 </a:t>
            </a:r>
            <a:r>
              <a:rPr lang="en-US" altLang="zh-CN" sz="2800" dirty="0" smtClean="0"/>
              <a:t>2.5</a:t>
            </a: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67544" y="1052736"/>
            <a:ext cx="4248472" cy="51845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dirty="0" smtClean="0"/>
              <a:t>    </a:t>
            </a:r>
            <a:r>
              <a:rPr lang="en-GB" sz="4000" dirty="0" smtClean="0"/>
              <a:t>For there is one God, and one mediator also between God and mankind, </a:t>
            </a:r>
            <a:r>
              <a:rPr lang="en-GB" sz="4000" dirty="0" smtClean="0">
                <a:solidFill>
                  <a:srgbClr val="FF0000"/>
                </a:solidFill>
              </a:rPr>
              <a:t>Christ Jesus, a man</a:t>
            </a:r>
            <a:r>
              <a:rPr lang="en-GB" sz="4000" dirty="0" smtClean="0"/>
              <a:t>.</a:t>
            </a:r>
            <a:r>
              <a:rPr lang="en-US" sz="4000" b="1" dirty="0" smtClean="0"/>
              <a:t>                                                              </a:t>
            </a:r>
          </a:p>
          <a:p>
            <a:pPr>
              <a:buNone/>
            </a:pPr>
            <a:r>
              <a:rPr lang="en-US" sz="2400" b="1" dirty="0" smtClean="0"/>
              <a:t>                                          </a:t>
            </a:r>
            <a:endParaRPr lang="en-GB" sz="24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427984" y="908720"/>
            <a:ext cx="4254624" cy="532859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zh-CN" altLang="en-US" sz="2400" dirty="0" smtClean="0"/>
              <a:t>     </a:t>
            </a:r>
            <a:r>
              <a:rPr lang="zh-CN" altLang="en-US" sz="3600" dirty="0" smtClean="0"/>
              <a:t>因为只有一位神，在神和人中间，只有一位中保，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人基督耶稣</a:t>
            </a:r>
            <a:r>
              <a:rPr lang="en-US" altLang="zh-CN" sz="3600" dirty="0" smtClean="0"/>
              <a:t>.</a:t>
            </a:r>
            <a:endParaRPr lang="en-US" altLang="zh-TW" sz="2100" dirty="0" smtClean="0"/>
          </a:p>
          <a:p>
            <a:pPr>
              <a:lnSpc>
                <a:spcPct val="150000"/>
              </a:lnSpc>
              <a:buNone/>
            </a:pPr>
            <a:endParaRPr lang="en-US" sz="2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175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1Timothy 2.5                   提摩太前书 2.5 </vt:lpstr>
      <vt:lpstr> 1Timothy 2.5                   提摩太前书 2.5 </vt:lpstr>
      <vt:lpstr> 1Timothy 2.5                   提摩太前书 2.5 </vt:lpstr>
    </vt:vector>
  </TitlesOfParts>
  <Company>Liverpool John Moores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</dc:creator>
  <cp:lastModifiedBy>KH</cp:lastModifiedBy>
  <cp:revision>236</cp:revision>
  <dcterms:created xsi:type="dcterms:W3CDTF">2015-07-28T17:11:12Z</dcterms:created>
  <dcterms:modified xsi:type="dcterms:W3CDTF">2016-11-22T11:32:09Z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